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litescreens.com/product-category/portable-projector-screens/" TargetMode="External"/><Relationship Id="rId5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4" Type="http://schemas.openxmlformats.org/officeDocument/2006/relationships/image" Target="../media/image-1-3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844278"/>
            <a:ext cx="7477601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7545"/>
              </a:lnSpc>
              <a:buNone/>
            </a:pPr>
            <a:r>
              <a:rPr lang="en-US" sz="6036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Portable Movie Screens: A New Era of Entertainment</a:t>
            </a:r>
            <a:endParaRPr lang="en-US" sz="6036" dirty="0"/>
          </a:p>
        </p:txBody>
      </p:sp>
      <p:sp>
        <p:nvSpPr>
          <p:cNvPr id="6" name="Text 2"/>
          <p:cNvSpPr/>
          <p:nvPr/>
        </p:nvSpPr>
        <p:spPr>
          <a:xfrm>
            <a:off x="833199" y="5052179"/>
            <a:ext cx="7477601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Welcome to the future of portable entertainment! Imagine a movie night under the stars, a captivating presentation in a conference room, or a thrilling gaming session on the go. These possibilities are now within reach with the advent of innovative </a:t>
            </a:r>
            <a:pPr indent="0" marL="0">
              <a:lnSpc>
                <a:spcPts val="2624"/>
              </a:lnSpc>
              <a:buNone/>
            </a:pPr>
            <a:r>
              <a:rPr lang="en-US" sz="1750" b="1" u="sng" dirty="0">
                <a:solidFill>
                  <a:srgbClr val="FFAD9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3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portable movie screens.</a:t>
            </a:r>
            <a:endParaRPr lang="en-US" sz="1750" dirty="0"/>
          </a:p>
        </p:txBody>
      </p:sp>
      <p:pic>
        <p:nvPicPr>
          <p:cNvPr id="7" name="Image 2" descr="preencoded.png">
            <a:hlinkClick r:id="rId5" tooltip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839635"/>
            <a:ext cx="922793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Compact and Lightweight Design</a:t>
            </a:r>
            <a:endParaRPr lang="en-US" sz="4374" dirty="0"/>
          </a:p>
        </p:txBody>
      </p:sp>
      <p:sp>
        <p:nvSpPr>
          <p:cNvPr id="6" name="Text 2"/>
          <p:cNvSpPr/>
          <p:nvPr/>
        </p:nvSpPr>
        <p:spPr>
          <a:xfrm>
            <a:off x="833199" y="2867263"/>
            <a:ext cx="930640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Gone are the days of bulky and cumbersome screens. Portable movie screens are designed to be compact, foldable, and lightweight. This makes them easy to transport and set up anywhere.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833199" y="4116943"/>
            <a:ext cx="4542115" cy="2273022"/>
          </a:xfrm>
          <a:prstGeom prst="roundRect">
            <a:avLst>
              <a:gd name="adj" fmla="val 439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1062990" y="434673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Easy Setup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1062990" y="4827151"/>
            <a:ext cx="4082534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Portable screens typically feature simple assembly mechanisms and come with a carrying case for convenience.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5597485" y="4116943"/>
            <a:ext cx="4542115" cy="2273022"/>
          </a:xfrm>
          <a:prstGeom prst="roundRect">
            <a:avLst>
              <a:gd name="adj" fmla="val 439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827276" y="434673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Space-Saving</a:t>
            </a:r>
            <a:endParaRPr lang="en-US" sz="2187" dirty="0"/>
          </a:p>
        </p:txBody>
      </p:sp>
      <p:sp>
        <p:nvSpPr>
          <p:cNvPr id="12" name="Text 8"/>
          <p:cNvSpPr/>
          <p:nvPr/>
        </p:nvSpPr>
        <p:spPr>
          <a:xfrm>
            <a:off x="5827276" y="4827151"/>
            <a:ext cx="4082534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Their compact size allows them to be stored easily in a closet or travel bag when not in use.</a:t>
            </a:r>
            <a:endParaRPr lang="en-US" sz="1750" dirty="0"/>
          </a:p>
        </p:txBody>
      </p:sp>
      <p:pic>
        <p:nvPicPr>
          <p:cNvPr id="13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2091571"/>
            <a:ext cx="910125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High-Quality Display Resolution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3230285"/>
            <a:ext cx="10554414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Experience the sharpness and clarity of your favorite movies and videos with high-resolution portable screens. These screens boast vibrant colors, sharp images, and exceptional detail.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2037993" y="4368879"/>
            <a:ext cx="381702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Full HD and 4K Resolutions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938236"/>
            <a:ext cx="500622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Many portable screens support Full HD (1080p) and even 4K resolutions, delivering an immersive viewing experience.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593806" y="4368879"/>
            <a:ext cx="29159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Wide Viewing Angles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7593806" y="4938236"/>
            <a:ext cx="500622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 everyone in the room gets a great view with wide viewing angles that minimize distortion and maintain picture quality.</a:t>
            </a:r>
            <a:endParaRPr lang="en-US" sz="1750" dirty="0"/>
          </a:p>
        </p:txBody>
      </p:sp>
      <p:pic>
        <p:nvPicPr>
          <p:cNvPr id="10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1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321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32100"/>
          </a:xfrm>
          <a:prstGeom prst="roundRect">
            <a:avLst>
              <a:gd name="adj" fmla="val 2353"/>
            </a:avLst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203609" y="591860"/>
            <a:ext cx="7469743" cy="672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296"/>
              </a:lnSpc>
              <a:buNone/>
            </a:pPr>
            <a:r>
              <a:rPr lang="en-US" sz="4237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Versatile Mounting Options</a:t>
            </a:r>
            <a:endParaRPr lang="en-US" sz="4237" dirty="0"/>
          </a:p>
        </p:txBody>
      </p:sp>
      <p:sp>
        <p:nvSpPr>
          <p:cNvPr id="7" name="Text 3"/>
          <p:cNvSpPr/>
          <p:nvPr/>
        </p:nvSpPr>
        <p:spPr>
          <a:xfrm>
            <a:off x="2203609" y="1587103"/>
            <a:ext cx="10223063" cy="6457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542"/>
              </a:lnSpc>
              <a:buNone/>
            </a:pPr>
            <a:r>
              <a:rPr lang="en-US" sz="1695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Portable screens come with versatile mounting options to suit any environment. These options provide flexibility in positioning the screen for optimal viewing.</a:t>
            </a:r>
            <a:endParaRPr lang="en-US" sz="1695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609" y="2474952"/>
            <a:ext cx="1076087" cy="172176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602474" y="2690098"/>
            <a:ext cx="2690217" cy="3363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648"/>
              </a:lnSpc>
              <a:buNone/>
            </a:pPr>
            <a:r>
              <a:rPr lang="en-US" sz="2118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Tripod Stands</a:t>
            </a:r>
            <a:endParaRPr lang="en-US" sz="2118" dirty="0"/>
          </a:p>
        </p:txBody>
      </p:sp>
      <p:sp>
        <p:nvSpPr>
          <p:cNvPr id="10" name="Text 5"/>
          <p:cNvSpPr/>
          <p:nvPr/>
        </p:nvSpPr>
        <p:spPr>
          <a:xfrm>
            <a:off x="3602474" y="3155513"/>
            <a:ext cx="8824198" cy="6457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542"/>
              </a:lnSpc>
              <a:buNone/>
            </a:pPr>
            <a:r>
              <a:rPr lang="en-US" sz="1695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common mounting method, tripod stands provide stability and adjustability for outdoor and indoor use.</a:t>
            </a:r>
            <a:endParaRPr lang="en-US" sz="1695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609" y="4196715"/>
            <a:ext cx="1076087" cy="172176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3602474" y="4411861"/>
            <a:ext cx="2690217" cy="3363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648"/>
              </a:lnSpc>
              <a:buNone/>
            </a:pPr>
            <a:r>
              <a:rPr lang="en-US" sz="2118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Wall Mounts</a:t>
            </a:r>
            <a:endParaRPr lang="en-US" sz="2118" dirty="0"/>
          </a:p>
        </p:txBody>
      </p:sp>
      <p:sp>
        <p:nvSpPr>
          <p:cNvPr id="13" name="Text 7"/>
          <p:cNvSpPr/>
          <p:nvPr/>
        </p:nvSpPr>
        <p:spPr>
          <a:xfrm>
            <a:off x="3602474" y="4877276"/>
            <a:ext cx="8824198" cy="6457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542"/>
              </a:lnSpc>
              <a:buNone/>
            </a:pPr>
            <a:r>
              <a:rPr lang="en-US" sz="1695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 permanent installations, wall mounts offer a secure and space-saving option, ensuring a seamless integration with the room.</a:t>
            </a:r>
            <a:endParaRPr lang="en-US" sz="1695" dirty="0"/>
          </a:p>
        </p:txBody>
      </p:sp>
      <p:pic>
        <p:nvPicPr>
          <p:cNvPr id="14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609" y="5918478"/>
            <a:ext cx="1076087" cy="1721763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3602474" y="6133624"/>
            <a:ext cx="2690217" cy="3363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648"/>
              </a:lnSpc>
              <a:buNone/>
            </a:pPr>
            <a:r>
              <a:rPr lang="en-US" sz="2118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Ceiling Mounts</a:t>
            </a:r>
            <a:endParaRPr lang="en-US" sz="2118" dirty="0"/>
          </a:p>
        </p:txBody>
      </p:sp>
      <p:sp>
        <p:nvSpPr>
          <p:cNvPr id="16" name="Text 9"/>
          <p:cNvSpPr/>
          <p:nvPr/>
        </p:nvSpPr>
        <p:spPr>
          <a:xfrm>
            <a:off x="3602474" y="6599039"/>
            <a:ext cx="8824198" cy="6457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542"/>
              </a:lnSpc>
              <a:buNone/>
            </a:pPr>
            <a:r>
              <a:rPr lang="en-US" sz="1695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Create a cinematic experience by hanging the screen from the ceiling, maximizing space and providing an immersive viewing experience.</a:t>
            </a:r>
            <a:endParaRPr lang="en-US" sz="1695" dirty="0"/>
          </a:p>
        </p:txBody>
      </p:sp>
      <p:pic>
        <p:nvPicPr>
          <p:cNvPr id="17" name="Image 5" descr="preencoded.png">
            <a:hlinkClick r:id="rId7" tooltip="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301591"/>
            <a:ext cx="864024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Immersive Viewing Experience</a:t>
            </a:r>
            <a:endParaRPr lang="en-US" sz="4374" dirty="0"/>
          </a:p>
        </p:txBody>
      </p:sp>
      <p:sp>
        <p:nvSpPr>
          <p:cNvPr id="6" name="Text 2"/>
          <p:cNvSpPr/>
          <p:nvPr/>
        </p:nvSpPr>
        <p:spPr>
          <a:xfrm>
            <a:off x="4490799" y="2329220"/>
            <a:ext cx="9306401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Immerse yourself in the world of your favorite films and shows with portable movie screens designed to enhance the viewing experience.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4490799" y="349555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664393" y="3578900"/>
            <a:ext cx="152638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24"/>
              </a:lnSpc>
              <a:buNone/>
            </a:pPr>
            <a:r>
              <a:rPr lang="en-US" sz="2624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5"/>
          <p:cNvSpPr/>
          <p:nvPr/>
        </p:nvSpPr>
        <p:spPr>
          <a:xfrm>
            <a:off x="5212913" y="349555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Large Screen Sizes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212913" y="3975973"/>
            <a:ext cx="3820001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Portable screens are available in various sizes, from compact options to large screens that create a cinematic feel.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9255085" y="349555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9404152" y="3578900"/>
            <a:ext cx="201692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24"/>
              </a:lnSpc>
              <a:buNone/>
            </a:pPr>
            <a:r>
              <a:rPr lang="en-US" sz="2624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9"/>
          <p:cNvSpPr/>
          <p:nvPr/>
        </p:nvSpPr>
        <p:spPr>
          <a:xfrm>
            <a:off x="9977199" y="3495556"/>
            <a:ext cx="280630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Anti-Glare Coatings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9977199" y="3975973"/>
            <a:ext cx="3820001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Anti-glare coatings minimize reflections, ensuring a clear and comfortable viewing experience, even in bright environments.</a:t>
            </a:r>
            <a:endParaRPr lang="en-US" sz="1750" dirty="0"/>
          </a:p>
        </p:txBody>
      </p:sp>
      <p:sp>
        <p:nvSpPr>
          <p:cNvPr id="15" name="Shape 11"/>
          <p:cNvSpPr/>
          <p:nvPr/>
        </p:nvSpPr>
        <p:spPr>
          <a:xfrm>
            <a:off x="4490799" y="578108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4646414" y="5864423"/>
            <a:ext cx="188714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24"/>
              </a:lnSpc>
              <a:buNone/>
            </a:pPr>
            <a:r>
              <a:rPr lang="en-US" sz="2624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3</a:t>
            </a:r>
            <a:endParaRPr lang="en-US" sz="2624" dirty="0"/>
          </a:p>
        </p:txBody>
      </p:sp>
      <p:sp>
        <p:nvSpPr>
          <p:cNvPr id="17" name="Text 13"/>
          <p:cNvSpPr/>
          <p:nvPr/>
        </p:nvSpPr>
        <p:spPr>
          <a:xfrm>
            <a:off x="5212913" y="578108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High Contrast Ratio</a:t>
            </a:r>
            <a:endParaRPr lang="en-US" sz="2187" dirty="0"/>
          </a:p>
        </p:txBody>
      </p:sp>
      <p:sp>
        <p:nvSpPr>
          <p:cNvPr id="18" name="Text 14"/>
          <p:cNvSpPr/>
          <p:nvPr/>
        </p:nvSpPr>
        <p:spPr>
          <a:xfrm>
            <a:off x="5212913" y="6261497"/>
            <a:ext cx="8584287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High contrast ratio screens provide deep blacks and vibrant whites, enhancing the overall picture quality and creating a more realistic image.</a:t>
            </a:r>
            <a:endParaRPr lang="en-US" sz="1750" dirty="0"/>
          </a:p>
        </p:txBody>
      </p:sp>
      <p:pic>
        <p:nvPicPr>
          <p:cNvPr id="19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016556"/>
            <a:ext cx="780216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Innovative Screen Materials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2155269"/>
            <a:ext cx="10554414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Modern portable movie screens are made with innovative materials designed to deliver superior picture quality and durability.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2037993" y="3071693"/>
            <a:ext cx="10554414" cy="4141351"/>
          </a:xfrm>
          <a:prstGeom prst="roundRect">
            <a:avLst>
              <a:gd name="adj" fmla="val 241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2045613" y="3079313"/>
            <a:ext cx="10539174" cy="61495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2267783" y="3220164"/>
            <a:ext cx="482143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Material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541181" y="3220164"/>
            <a:ext cx="482143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Features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2045613" y="3694271"/>
            <a:ext cx="10539174" cy="94821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2267783" y="3835122"/>
            <a:ext cx="482143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Fiber Optic Fabric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7541181" y="3835122"/>
            <a:ext cx="4821436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Provides high contrast and vivid colors for an enhanced viewing experience.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2045613" y="4642485"/>
            <a:ext cx="10539174" cy="128147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2267783" y="4783336"/>
            <a:ext cx="482143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Micro-Perforated Fabric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7541181" y="4783336"/>
            <a:ext cx="4821436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Minimizes sound distortion and allows for airflow, reducing wrinkles and ensuring a smooth viewing surface.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2045613" y="5923955"/>
            <a:ext cx="10539174" cy="128147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4"/>
          <p:cNvSpPr/>
          <p:nvPr/>
        </p:nvSpPr>
        <p:spPr>
          <a:xfrm>
            <a:off x="2267783" y="6064806"/>
            <a:ext cx="482143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High-Density Material</a:t>
            </a:r>
            <a:endParaRPr lang="en-US" sz="1750" dirty="0"/>
          </a:p>
        </p:txBody>
      </p:sp>
      <p:sp>
        <p:nvSpPr>
          <p:cNvPr id="18" name="Text 15"/>
          <p:cNvSpPr/>
          <p:nvPr/>
        </p:nvSpPr>
        <p:spPr>
          <a:xfrm>
            <a:off x="7541181" y="6064806"/>
            <a:ext cx="4821436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Enhances light reflection and minimizes light scattering, resulting in sharper and clearer images.</a:t>
            </a:r>
            <a:endParaRPr lang="en-US" sz="1750" dirty="0"/>
          </a:p>
        </p:txBody>
      </p:sp>
      <p:pic>
        <p:nvPicPr>
          <p:cNvPr id="19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791652"/>
            <a:ext cx="866917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Connectivity and Compatibility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2930366"/>
            <a:ext cx="10554414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Portable movie screens are designed to be compatible with a wide range of devices, ensuring easy connectivity and seamless integration into any setup.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993" y="3846790"/>
            <a:ext cx="555427" cy="55542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037993" y="462438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HDMI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2037993" y="5104805"/>
            <a:ext cx="3295888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Standard HDMI connectivity allows for easy connection to laptops, smartphones, and other devices.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137" y="3846790"/>
            <a:ext cx="555427" cy="55542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667137" y="462438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USB</a:t>
            </a:r>
            <a:endParaRPr lang="en-US" sz="2187" dirty="0"/>
          </a:p>
        </p:txBody>
      </p:sp>
      <p:sp>
        <p:nvSpPr>
          <p:cNvPr id="11" name="Text 6"/>
          <p:cNvSpPr/>
          <p:nvPr/>
        </p:nvSpPr>
        <p:spPr>
          <a:xfrm>
            <a:off x="5667137" y="5104805"/>
            <a:ext cx="3296007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Some screens offer USB ports for connecting external devices and powering the screen.</a:t>
            </a:r>
            <a:endParaRPr lang="en-US" sz="17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3846790"/>
            <a:ext cx="555427" cy="555427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296400" y="462438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Bluetooth</a:t>
            </a:r>
            <a:endParaRPr lang="en-US" sz="2187" dirty="0"/>
          </a:p>
        </p:txBody>
      </p:sp>
      <p:sp>
        <p:nvSpPr>
          <p:cNvPr id="14" name="Text 8"/>
          <p:cNvSpPr/>
          <p:nvPr/>
        </p:nvSpPr>
        <p:spPr>
          <a:xfrm>
            <a:off x="9296400" y="5104805"/>
            <a:ext cx="3296007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Bluetooth capabilities allow for wireless streaming from devices like smartphones and tablets.</a:t>
            </a:r>
            <a:endParaRPr lang="en-US" sz="1750" dirty="0"/>
          </a:p>
        </p:txBody>
      </p:sp>
      <p:pic>
        <p:nvPicPr>
          <p:cNvPr id="15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oundRect">
            <a:avLst>
              <a:gd name="adj" fmla="val 2108"/>
            </a:avLst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737366" y="529947"/>
            <a:ext cx="9155668" cy="12044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4743"/>
              </a:lnSpc>
              <a:buNone/>
            </a:pPr>
            <a:r>
              <a:rPr lang="en-US" sz="3794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Conclusion: The Future of Portable Screens</a:t>
            </a:r>
            <a:endParaRPr lang="en-US" sz="3794" dirty="0"/>
          </a:p>
        </p:txBody>
      </p:sp>
      <p:sp>
        <p:nvSpPr>
          <p:cNvPr id="7" name="Text 3"/>
          <p:cNvSpPr/>
          <p:nvPr/>
        </p:nvSpPr>
        <p:spPr>
          <a:xfrm>
            <a:off x="2737366" y="2023467"/>
            <a:ext cx="9155668" cy="8672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277"/>
              </a:lnSpc>
              <a:buNone/>
            </a:pPr>
            <a:r>
              <a:rPr lang="en-US" sz="1518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Portable movie screens are transforming the way we experience entertainment. Their compact design, high-quality display, and versatile features cater to a variety of needs, from casual home movie nights to professional presentations.</a:t>
            </a:r>
            <a:endParaRPr lang="en-US" sz="1518" dirty="0"/>
          </a:p>
        </p:txBody>
      </p:sp>
      <p:sp>
        <p:nvSpPr>
          <p:cNvPr id="8" name="Shape 4"/>
          <p:cNvSpPr/>
          <p:nvPr/>
        </p:nvSpPr>
        <p:spPr>
          <a:xfrm>
            <a:off x="2737366" y="5548074"/>
            <a:ext cx="9155668" cy="38457"/>
          </a:xfrm>
          <a:prstGeom prst="roundRect">
            <a:avLst>
              <a:gd name="adj" fmla="val 225545"/>
            </a:avLst>
          </a:prstGeom>
          <a:solidFill>
            <a:srgbClr val="E5BEB2"/>
          </a:solidFill>
          <a:ln/>
        </p:spPr>
      </p:sp>
      <p:sp>
        <p:nvSpPr>
          <p:cNvPr id="9" name="Shape 5"/>
          <p:cNvSpPr/>
          <p:nvPr/>
        </p:nvSpPr>
        <p:spPr>
          <a:xfrm>
            <a:off x="4958894" y="4873466"/>
            <a:ext cx="38457" cy="674608"/>
          </a:xfrm>
          <a:prstGeom prst="roundRect">
            <a:avLst>
              <a:gd name="adj" fmla="val 225545"/>
            </a:avLst>
          </a:prstGeom>
          <a:solidFill>
            <a:srgbClr val="E5BEB2"/>
          </a:solidFill>
          <a:ln/>
        </p:spPr>
      </p:sp>
      <p:sp>
        <p:nvSpPr>
          <p:cNvPr id="10" name="Shape 6"/>
          <p:cNvSpPr/>
          <p:nvPr/>
        </p:nvSpPr>
        <p:spPr>
          <a:xfrm>
            <a:off x="4761309" y="5331262"/>
            <a:ext cx="433626" cy="433626"/>
          </a:xfrm>
          <a:prstGeom prst="roundRect">
            <a:avLst>
              <a:gd name="adj" fmla="val 20003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4911804" y="5403533"/>
            <a:ext cx="132517" cy="2890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277"/>
              </a:lnSpc>
              <a:buNone/>
            </a:pPr>
            <a:r>
              <a:rPr lang="en-US" sz="2277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1</a:t>
            </a:r>
            <a:endParaRPr lang="en-US" sz="2277" dirty="0"/>
          </a:p>
        </p:txBody>
      </p:sp>
      <p:sp>
        <p:nvSpPr>
          <p:cNvPr id="12" name="Text 8"/>
          <p:cNvSpPr/>
          <p:nvPr/>
        </p:nvSpPr>
        <p:spPr>
          <a:xfrm>
            <a:off x="3773448" y="3396615"/>
            <a:ext cx="2409349" cy="301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371"/>
              </a:lnSpc>
              <a:buNone/>
            </a:pPr>
            <a:r>
              <a:rPr lang="en-US" sz="1897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Advanced Materials</a:t>
            </a:r>
            <a:endParaRPr lang="en-US" sz="1897" dirty="0"/>
          </a:p>
        </p:txBody>
      </p:sp>
      <p:sp>
        <p:nvSpPr>
          <p:cNvPr id="13" name="Text 9"/>
          <p:cNvSpPr/>
          <p:nvPr/>
        </p:nvSpPr>
        <p:spPr>
          <a:xfrm>
            <a:off x="2930009" y="3813453"/>
            <a:ext cx="4096226" cy="8672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2277"/>
              </a:lnSpc>
              <a:buNone/>
            </a:pPr>
            <a:r>
              <a:rPr lang="en-US" sz="1518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Expect further advancements in screen materials, offering even brighter, clearer, and more durable viewing experiences.</a:t>
            </a:r>
            <a:endParaRPr lang="en-US" sz="1518" dirty="0"/>
          </a:p>
        </p:txBody>
      </p:sp>
      <p:sp>
        <p:nvSpPr>
          <p:cNvPr id="14" name="Shape 10"/>
          <p:cNvSpPr/>
          <p:nvPr/>
        </p:nvSpPr>
        <p:spPr>
          <a:xfrm>
            <a:off x="7295971" y="5548074"/>
            <a:ext cx="38457" cy="674608"/>
          </a:xfrm>
          <a:prstGeom prst="roundRect">
            <a:avLst>
              <a:gd name="adj" fmla="val 225545"/>
            </a:avLst>
          </a:prstGeom>
          <a:solidFill>
            <a:srgbClr val="E5BEB2"/>
          </a:solidFill>
          <a:ln/>
        </p:spPr>
      </p:sp>
      <p:sp>
        <p:nvSpPr>
          <p:cNvPr id="15" name="Shape 11"/>
          <p:cNvSpPr/>
          <p:nvPr/>
        </p:nvSpPr>
        <p:spPr>
          <a:xfrm>
            <a:off x="7098387" y="5331262"/>
            <a:ext cx="433626" cy="433626"/>
          </a:xfrm>
          <a:prstGeom prst="roundRect">
            <a:avLst>
              <a:gd name="adj" fmla="val 20003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7227689" y="5403533"/>
            <a:ext cx="174903" cy="2890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277"/>
              </a:lnSpc>
              <a:buNone/>
            </a:pPr>
            <a:r>
              <a:rPr lang="en-US" sz="2277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2</a:t>
            </a:r>
            <a:endParaRPr lang="en-US" sz="2277" dirty="0"/>
          </a:p>
        </p:txBody>
      </p:sp>
      <p:sp>
        <p:nvSpPr>
          <p:cNvPr id="17" name="Text 13"/>
          <p:cNvSpPr/>
          <p:nvPr/>
        </p:nvSpPr>
        <p:spPr>
          <a:xfrm>
            <a:off x="5433060" y="6415445"/>
            <a:ext cx="3764280" cy="301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371"/>
              </a:lnSpc>
              <a:buNone/>
            </a:pPr>
            <a:r>
              <a:rPr lang="en-US" sz="1897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Integration with Smart Devices</a:t>
            </a:r>
            <a:endParaRPr lang="en-US" sz="1897" dirty="0"/>
          </a:p>
        </p:txBody>
      </p:sp>
      <p:sp>
        <p:nvSpPr>
          <p:cNvPr id="18" name="Text 14"/>
          <p:cNvSpPr/>
          <p:nvPr/>
        </p:nvSpPr>
        <p:spPr>
          <a:xfrm>
            <a:off x="5267087" y="6832283"/>
            <a:ext cx="4096226" cy="8672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2277"/>
              </a:lnSpc>
              <a:buNone/>
            </a:pPr>
            <a:r>
              <a:rPr lang="en-US" sz="1518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integration of smart devices will allow for seamless control, voice commands, and personalized viewing settings.</a:t>
            </a:r>
            <a:endParaRPr lang="en-US" sz="1518" dirty="0"/>
          </a:p>
        </p:txBody>
      </p:sp>
      <p:sp>
        <p:nvSpPr>
          <p:cNvPr id="19" name="Shape 15"/>
          <p:cNvSpPr/>
          <p:nvPr/>
        </p:nvSpPr>
        <p:spPr>
          <a:xfrm>
            <a:off x="9633049" y="4873466"/>
            <a:ext cx="38457" cy="674608"/>
          </a:xfrm>
          <a:prstGeom prst="roundRect">
            <a:avLst>
              <a:gd name="adj" fmla="val 225545"/>
            </a:avLst>
          </a:prstGeom>
          <a:solidFill>
            <a:srgbClr val="E5BEB2"/>
          </a:solidFill>
          <a:ln/>
        </p:spPr>
      </p:sp>
      <p:sp>
        <p:nvSpPr>
          <p:cNvPr id="20" name="Shape 16"/>
          <p:cNvSpPr/>
          <p:nvPr/>
        </p:nvSpPr>
        <p:spPr>
          <a:xfrm>
            <a:off x="9435465" y="5331262"/>
            <a:ext cx="433626" cy="433626"/>
          </a:xfrm>
          <a:prstGeom prst="roundRect">
            <a:avLst>
              <a:gd name="adj" fmla="val 20003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21" name="Text 17"/>
          <p:cNvSpPr/>
          <p:nvPr/>
        </p:nvSpPr>
        <p:spPr>
          <a:xfrm>
            <a:off x="9570363" y="5403533"/>
            <a:ext cx="163711" cy="2890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277"/>
              </a:lnSpc>
              <a:buNone/>
            </a:pPr>
            <a:r>
              <a:rPr lang="en-US" sz="2277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3</a:t>
            </a:r>
            <a:endParaRPr lang="en-US" sz="2277" dirty="0"/>
          </a:p>
        </p:txBody>
      </p:sp>
      <p:sp>
        <p:nvSpPr>
          <p:cNvPr id="22" name="Text 18"/>
          <p:cNvSpPr/>
          <p:nvPr/>
        </p:nvSpPr>
        <p:spPr>
          <a:xfrm>
            <a:off x="7876223" y="3107531"/>
            <a:ext cx="3552111" cy="301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371"/>
              </a:lnSpc>
              <a:buNone/>
            </a:pPr>
            <a:r>
              <a:rPr lang="en-US" sz="1897" b="1" dirty="0">
                <a:solidFill>
                  <a:srgbClr val="403C4E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Portable Entertainment Hubs</a:t>
            </a:r>
            <a:endParaRPr lang="en-US" sz="1897" dirty="0"/>
          </a:p>
        </p:txBody>
      </p:sp>
      <p:sp>
        <p:nvSpPr>
          <p:cNvPr id="23" name="Text 19"/>
          <p:cNvSpPr/>
          <p:nvPr/>
        </p:nvSpPr>
        <p:spPr>
          <a:xfrm>
            <a:off x="7604165" y="3524369"/>
            <a:ext cx="4096226" cy="11563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2277"/>
              </a:lnSpc>
              <a:buNone/>
            </a:pPr>
            <a:r>
              <a:rPr lang="en-US" sz="1518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future of portable screens may involve the integration of audio systems, speakers, and lighting, creating a complete entertainment hub.</a:t>
            </a:r>
            <a:endParaRPr lang="en-US" sz="1518" dirty="0"/>
          </a:p>
        </p:txBody>
      </p:sp>
      <p:pic>
        <p:nvPicPr>
          <p:cNvPr id="24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2024-06-21T05:22:14Z</dcterms:created>
  <dcterms:modified xsi:type="dcterms:W3CDTF">2024-06-21T05:22:14Z</dcterms:modified>
</cp:coreProperties>
</file>